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0"/>
  </p:notesMasterIdLst>
  <p:sldIdLst>
    <p:sldId id="256" r:id="rId4"/>
    <p:sldId id="274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CEEB3-8ED9-4B8F-B6E9-729AA7BE421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1FFC2-347D-414D-8EB2-43C567E0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0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This presentation was originally meant to be a  flipchart but I don’t think you can open a flipchart without the program so I changed it to a power point presentation.  This presentation is for the students.</a:t>
            </a:r>
            <a:br>
              <a:rPr lang="en-US" sz="1200" dirty="0" smtClean="0"/>
            </a:br>
            <a:r>
              <a:rPr lang="en-US" sz="1200" dirty="0" smtClean="0"/>
              <a:t>This presentation is for students grades 3-5.</a:t>
            </a:r>
            <a:br>
              <a:rPr lang="en-US" sz="1200" dirty="0" smtClean="0"/>
            </a:br>
            <a:r>
              <a:rPr lang="en-US" sz="1200" dirty="0" smtClean="0"/>
              <a:t>After a brief introduction I will read each slide and point out the sections</a:t>
            </a:r>
            <a:r>
              <a:rPr lang="en-US" sz="1200" baseline="0" dirty="0" smtClean="0"/>
              <a:t> in the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1FFC2-347D-414D-8EB2-43C567E07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8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look</a:t>
            </a:r>
            <a:r>
              <a:rPr lang="en-US" baseline="0" dirty="0" smtClean="0"/>
              <a:t> up a book in Destiny you can find the location of the book by looking at the call 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1FFC2-347D-414D-8EB2-43C567E074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7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2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2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99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8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42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0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2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5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48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3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99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22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25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99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42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05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29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57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48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3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8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22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2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4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0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2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5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4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3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BB1D-AF22-47E7-AFEA-6610FD15135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27187-85E4-46C9-A40F-9171113E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1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51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1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Dewey to Genre-</a:t>
            </a:r>
            <a:r>
              <a:rPr lang="en-US" sz="6000" dirty="0" err="1" smtClean="0"/>
              <a:t>fy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Bells Ferry Media Center</a:t>
            </a:r>
          </a:p>
          <a:p>
            <a:pPr marL="0" indent="0" algn="ctr">
              <a:buNone/>
            </a:pP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71800"/>
            <a:ext cx="45974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6"/>
    </mc:Choice>
    <mc:Fallback xmlns="">
      <p:transition spd="slow" advTm="558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259765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A story with ordinary characters having a real life experiences. Although not true, the events</a:t>
            </a:r>
          </a:p>
          <a:p>
            <a:r>
              <a:rPr lang="en-US" dirty="0" smtClean="0"/>
              <a:t>could possibly happen in real life. The stories can be </a:t>
            </a:r>
          </a:p>
          <a:p>
            <a:r>
              <a:rPr lang="en-US" dirty="0" smtClean="0"/>
              <a:t>serious or humorous.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2250" y="3422749"/>
            <a:ext cx="2400300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910679"/>
            <a:ext cx="3735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Realistic Fiction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80120"/>
            <a:ext cx="1524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1524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00400"/>
            <a:ext cx="168087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9"/>
    </mc:Choice>
    <mc:Fallback xmlns="">
      <p:transition spd="slow" advTm="897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2250" y="3429000"/>
            <a:ext cx="24003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472529"/>
            <a:ext cx="1404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Scary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01873" y="5983070"/>
            <a:ext cx="631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books are </a:t>
            </a:r>
            <a:r>
              <a:rPr lang="en-US" dirty="0" smtClean="0"/>
              <a:t> </a:t>
            </a:r>
            <a:r>
              <a:rPr lang="en-US" dirty="0"/>
              <a:t>full of </a:t>
            </a:r>
            <a:r>
              <a:rPr lang="en-US" dirty="0" smtClean="0"/>
              <a:t>suspense.</a:t>
            </a:r>
            <a:r>
              <a:rPr lang="en-US" dirty="0"/>
              <a:t>  </a:t>
            </a:r>
            <a:r>
              <a:rPr lang="en-US" dirty="0" smtClean="0"/>
              <a:t>They can cause a </a:t>
            </a:r>
            <a:r>
              <a:rPr lang="en-US" dirty="0"/>
              <a:t>very strong feeling of fear, dread, and </a:t>
            </a:r>
            <a:r>
              <a:rPr lang="en-US" dirty="0" smtClean="0"/>
              <a:t>shock.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15875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8400"/>
            <a:ext cx="153422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0"/>
            <a:ext cx="173182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4"/>
    </mc:Choice>
    <mc:Fallback xmlns="">
      <p:transition spd="slow" advTm="304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575756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story that possibly could happen in the future. </a:t>
            </a:r>
            <a:r>
              <a:rPr lang="en-US" dirty="0" smtClean="0"/>
              <a:t>It </a:t>
            </a:r>
            <a:r>
              <a:rPr lang="en-US" dirty="0"/>
              <a:t>could involve aliens, outer space</a:t>
            </a:r>
            <a:r>
              <a:rPr lang="en-US" dirty="0" smtClean="0"/>
              <a:t>, </a:t>
            </a:r>
            <a:r>
              <a:rPr lang="en-US" dirty="0"/>
              <a:t>robots or time </a:t>
            </a:r>
            <a:r>
              <a:rPr lang="en-US" dirty="0" smtClean="0"/>
              <a:t>machines.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2248" y="3648074"/>
            <a:ext cx="2400300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910679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Science Fiction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9274"/>
            <a:ext cx="1503948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3200"/>
            <a:ext cx="1621276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4" y="3200400"/>
            <a:ext cx="153422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9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0"/>
    </mc:Choice>
    <mc:Fallback xmlns="">
      <p:transition spd="slow" advTm="611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77000" y="3505200"/>
            <a:ext cx="2400300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1066800"/>
            <a:ext cx="1646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Sports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14350" y="5867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Fictional books that have a </a:t>
            </a:r>
            <a:r>
              <a:rPr lang="en-US" dirty="0" smtClean="0"/>
              <a:t>main </a:t>
            </a:r>
            <a:r>
              <a:rPr lang="en-US" dirty="0"/>
              <a:t>character that plays some type of athletic sport.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36241"/>
            <a:ext cx="1503948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14600"/>
            <a:ext cx="1503948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24200"/>
            <a:ext cx="153422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1"/>
    </mc:Choice>
    <mc:Fallback xmlns="">
      <p:transition spd="slow" advTm="404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838200"/>
            <a:ext cx="15536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Series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77000" y="3629025"/>
            <a:ext cx="24003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486400"/>
            <a:ext cx="582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 book series is a sequence of books written by the same author including the same characters on different adventures. 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80" y="2486025"/>
            <a:ext cx="149412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503948" cy="2286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6411"/>
            <a:ext cx="153422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9"/>
    </mc:Choice>
    <mc:Fallback xmlns="">
      <p:transition spd="slow" advTm="566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8382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Destiny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43125"/>
            <a:ext cx="6267149" cy="34258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85800" y="1346031"/>
            <a:ext cx="2209800" cy="12447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4"/>
    </mc:Choice>
    <mc:Fallback xmlns="">
      <p:transition spd="slow" advTm="458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14399"/>
            <a:ext cx="5262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Let’s Check Out!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69" y="3091543"/>
            <a:ext cx="1663155" cy="2242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242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"/>
    </mc:Choice>
    <mc:Fallback xmlns="">
      <p:transition spd="slow" advTm="25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4343400"/>
            <a:ext cx="5486400" cy="5667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What is the definition of a fiction book?</a:t>
            </a:r>
            <a:endParaRPr lang="en-US" sz="18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r="5183"/>
          <a:stretch>
            <a:fillRect/>
          </a:stretch>
        </p:blipFill>
        <p:spPr>
          <a:xfrm>
            <a:off x="1981200" y="612775"/>
            <a:ext cx="5297488" cy="365442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81200" y="4876800"/>
            <a:ext cx="5486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A made up story invented in the mind of the author; a story that did not really happen.</a:t>
            </a:r>
          </a:p>
          <a:p>
            <a:r>
              <a:rPr lang="en-US" sz="1900" b="1" dirty="0" smtClean="0"/>
              <a:t>What is the definition of the word genre?</a:t>
            </a:r>
          </a:p>
          <a:p>
            <a:r>
              <a:rPr lang="en-US" dirty="0" smtClean="0"/>
              <a:t>A </a:t>
            </a:r>
            <a:r>
              <a:rPr lang="en-US" dirty="0"/>
              <a:t>particular type </a:t>
            </a:r>
            <a:r>
              <a:rPr lang="en-US" dirty="0" smtClean="0"/>
              <a:t>of book category.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2"/>
    </mc:Choice>
    <mc:Fallback xmlns="">
      <p:transition spd="slow" advTm="57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25190"/>
            <a:ext cx="24003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Adventure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48000"/>
            <a:ext cx="1587500" cy="22860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57200" y="5715000"/>
            <a:ext cx="5486400" cy="8048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story with a lot of action and excitement, fast-paced, involves danger. There is often an enemy and a journey or quest.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371600"/>
            <a:ext cx="1484416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799"/>
            <a:ext cx="1628383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6"/>
    </mc:Choice>
    <mc:Fallback xmlns="">
      <p:transition spd="slow" advTm="65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85530"/>
            <a:ext cx="2400300" cy="32004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5562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book that people have enjoyed for a long</a:t>
            </a:r>
            <a:br>
              <a:rPr lang="en-US" dirty="0"/>
            </a:br>
            <a:r>
              <a:rPr lang="en-US" dirty="0"/>
              <a:t>time. An expression of life, truth and </a:t>
            </a:r>
            <a:r>
              <a:rPr lang="en-US" dirty="0" smtClean="0"/>
              <a:t>beauty.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87450"/>
            <a:ext cx="1598601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78" y="2209800"/>
            <a:ext cx="1534227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19400"/>
            <a:ext cx="148441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0"/>
    </mc:Choice>
    <mc:Fallback xmlns="">
      <p:transition spd="slow" advTm="486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300" y="561717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An imaginative story, that deals with supernatural events or characters.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96050" y="3378200"/>
            <a:ext cx="2400300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8975" y="535484"/>
            <a:ext cx="1910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Fantasy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371600"/>
            <a:ext cx="1368866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16" y="2216150"/>
            <a:ext cx="1632854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95600"/>
            <a:ext cx="152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7"/>
    </mc:Choice>
    <mc:Fallback xmlns="">
      <p:transition spd="slow" advTm="490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875" y="5448121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novel set among actual events or a specific period of history. The characters live life as </a:t>
            </a:r>
          </a:p>
          <a:p>
            <a:r>
              <a:rPr lang="en-US" dirty="0" smtClean="0"/>
              <a:t>It really was in the past.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477000" y="3505200"/>
            <a:ext cx="2400300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914400"/>
            <a:ext cx="3994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Historical Fiction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0" y="1838325"/>
            <a:ext cx="1609855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15" y="2514600"/>
            <a:ext cx="149412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98" y="3152596"/>
            <a:ext cx="156575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4"/>
    </mc:Choice>
    <mc:Fallback xmlns="">
      <p:transition spd="slow" advTm="830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77000" y="3437684"/>
            <a:ext cx="24003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64770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59917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These books make you laugh and are full of fun.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199" y="910679"/>
            <a:ext cx="1778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Humor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5" y="1752599"/>
            <a:ext cx="153422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872" y="2514600"/>
            <a:ext cx="1609855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0"/>
            <a:ext cx="153422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5"/>
    </mc:Choice>
    <mc:Fallback xmlns="">
      <p:transition spd="slow" advTm="335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990600"/>
            <a:ext cx="205004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Mystery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2250" y="3454400"/>
            <a:ext cx="2400300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1" y="6096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characters are trying to solve a puzzle that often involves a crime. The writer gives clues to the reader.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57374"/>
            <a:ext cx="1524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05100"/>
            <a:ext cx="1402453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9" y="3454400"/>
            <a:ext cx="16098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3"/>
    </mc:Choice>
    <mc:Fallback xmlns="">
      <p:transition spd="slow" advTm="477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943600"/>
            <a:ext cx="563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books have been give the honor of being named the best American novels for children for a particular year.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2250" y="3619500"/>
            <a:ext cx="2400300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200" y="990600"/>
            <a:ext cx="2262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Newbery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1465382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2514600"/>
            <a:ext cx="1503948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58" y="3276600"/>
            <a:ext cx="152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1"/>
    </mc:Choice>
    <mc:Fallback xmlns="">
      <p:transition spd="slow" advTm="578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337</Words>
  <Application>Microsoft Office PowerPoint</Application>
  <PresentationFormat>On-screen Show (4:3)</PresentationFormat>
  <Paragraphs>43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Office Theme</vt:lpstr>
      <vt:lpstr>iRespondGraphMaster</vt:lpstr>
      <vt:lpstr>iRespondQuestionMaster</vt:lpstr>
      <vt:lpstr>Dewey to Genre-fy</vt:lpstr>
      <vt:lpstr>What is the definition of a fiction book?</vt:lpstr>
      <vt:lpstr>Adventure</vt:lpstr>
      <vt:lpstr>Classic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presentation was originally meant to be a  flipchart but I don’t think you can open a flipchart without the program so I changed it to a power point presentation.  This presentation is for students grades 3-5. After a brief introduction I will read each slide and point out the sections.</dc:title>
  <dc:creator>Teresa White</dc:creator>
  <cp:lastModifiedBy>Phyllis Snipes</cp:lastModifiedBy>
  <cp:revision>28</cp:revision>
  <dcterms:created xsi:type="dcterms:W3CDTF">2015-07-21T00:47:28Z</dcterms:created>
  <dcterms:modified xsi:type="dcterms:W3CDTF">2015-07-28T01:32:44Z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